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075C3CC-839C-4C35-A159-FA51B356D958}" type="datetimeFigureOut">
              <a:rPr lang="en-US" smtClean="0"/>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4AB2C5-0673-4F7F-AF77-BDA187F88590}" type="slidenum">
              <a:rPr lang="en-US" smtClean="0"/>
              <a:t>‹#›</a:t>
            </a:fld>
            <a:endParaRPr lang="en-US"/>
          </a:p>
        </p:txBody>
      </p:sp>
    </p:spTree>
    <p:extLst>
      <p:ext uri="{BB962C8B-B14F-4D97-AF65-F5344CB8AC3E}">
        <p14:creationId xmlns:p14="http://schemas.microsoft.com/office/powerpoint/2010/main" val="7303141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75C3CC-839C-4C35-A159-FA51B356D958}" type="datetimeFigureOut">
              <a:rPr lang="en-US" smtClean="0"/>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4AB2C5-0673-4F7F-AF77-BDA187F88590}" type="slidenum">
              <a:rPr lang="en-US" smtClean="0"/>
              <a:t>‹#›</a:t>
            </a:fld>
            <a:endParaRPr lang="en-US"/>
          </a:p>
        </p:txBody>
      </p:sp>
    </p:spTree>
    <p:extLst>
      <p:ext uri="{BB962C8B-B14F-4D97-AF65-F5344CB8AC3E}">
        <p14:creationId xmlns:p14="http://schemas.microsoft.com/office/powerpoint/2010/main" val="7364055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75C3CC-839C-4C35-A159-FA51B356D958}" type="datetimeFigureOut">
              <a:rPr lang="en-US" smtClean="0"/>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4AB2C5-0673-4F7F-AF77-BDA187F88590}" type="slidenum">
              <a:rPr lang="en-US" smtClean="0"/>
              <a:t>‹#›</a:t>
            </a:fld>
            <a:endParaRPr lang="en-US"/>
          </a:p>
        </p:txBody>
      </p:sp>
    </p:spTree>
    <p:extLst>
      <p:ext uri="{BB962C8B-B14F-4D97-AF65-F5344CB8AC3E}">
        <p14:creationId xmlns:p14="http://schemas.microsoft.com/office/powerpoint/2010/main" val="2478516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75C3CC-839C-4C35-A159-FA51B356D958}" type="datetimeFigureOut">
              <a:rPr lang="en-US" smtClean="0"/>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4AB2C5-0673-4F7F-AF77-BDA187F88590}" type="slidenum">
              <a:rPr lang="en-US" smtClean="0"/>
              <a:t>‹#›</a:t>
            </a:fld>
            <a:endParaRPr lang="en-US"/>
          </a:p>
        </p:txBody>
      </p:sp>
    </p:spTree>
    <p:extLst>
      <p:ext uri="{BB962C8B-B14F-4D97-AF65-F5344CB8AC3E}">
        <p14:creationId xmlns:p14="http://schemas.microsoft.com/office/powerpoint/2010/main" val="378880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75C3CC-839C-4C35-A159-FA51B356D958}" type="datetimeFigureOut">
              <a:rPr lang="en-US" smtClean="0"/>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4AB2C5-0673-4F7F-AF77-BDA187F88590}" type="slidenum">
              <a:rPr lang="en-US" smtClean="0"/>
              <a:t>‹#›</a:t>
            </a:fld>
            <a:endParaRPr lang="en-US"/>
          </a:p>
        </p:txBody>
      </p:sp>
    </p:spTree>
    <p:extLst>
      <p:ext uri="{BB962C8B-B14F-4D97-AF65-F5344CB8AC3E}">
        <p14:creationId xmlns:p14="http://schemas.microsoft.com/office/powerpoint/2010/main" val="14264123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075C3CC-839C-4C35-A159-FA51B356D958}" type="datetimeFigureOut">
              <a:rPr lang="en-US" smtClean="0"/>
              <a:t>4/1/2020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4AB2C5-0673-4F7F-AF77-BDA187F88590}" type="slidenum">
              <a:rPr lang="en-US" smtClean="0"/>
              <a:t>‹#›</a:t>
            </a:fld>
            <a:endParaRPr lang="en-US"/>
          </a:p>
        </p:txBody>
      </p:sp>
    </p:spTree>
    <p:extLst>
      <p:ext uri="{BB962C8B-B14F-4D97-AF65-F5344CB8AC3E}">
        <p14:creationId xmlns:p14="http://schemas.microsoft.com/office/powerpoint/2010/main" val="25915445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075C3CC-839C-4C35-A159-FA51B356D958}" type="datetimeFigureOut">
              <a:rPr lang="en-US" smtClean="0"/>
              <a:t>4/1/2020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4AB2C5-0673-4F7F-AF77-BDA187F88590}" type="slidenum">
              <a:rPr lang="en-US" smtClean="0"/>
              <a:t>‹#›</a:t>
            </a:fld>
            <a:endParaRPr lang="en-US"/>
          </a:p>
        </p:txBody>
      </p:sp>
    </p:spTree>
    <p:extLst>
      <p:ext uri="{BB962C8B-B14F-4D97-AF65-F5344CB8AC3E}">
        <p14:creationId xmlns:p14="http://schemas.microsoft.com/office/powerpoint/2010/main" val="23747219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075C3CC-839C-4C35-A159-FA51B356D958}" type="datetimeFigureOut">
              <a:rPr lang="en-US" smtClean="0"/>
              <a:t>4/1/2020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4AB2C5-0673-4F7F-AF77-BDA187F88590}" type="slidenum">
              <a:rPr lang="en-US" smtClean="0"/>
              <a:t>‹#›</a:t>
            </a:fld>
            <a:endParaRPr lang="en-US"/>
          </a:p>
        </p:txBody>
      </p:sp>
    </p:spTree>
    <p:extLst>
      <p:ext uri="{BB962C8B-B14F-4D97-AF65-F5344CB8AC3E}">
        <p14:creationId xmlns:p14="http://schemas.microsoft.com/office/powerpoint/2010/main" val="1311712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75C3CC-839C-4C35-A159-FA51B356D958}" type="datetimeFigureOut">
              <a:rPr lang="en-US" smtClean="0"/>
              <a:t>4/1/2020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4AB2C5-0673-4F7F-AF77-BDA187F88590}" type="slidenum">
              <a:rPr lang="en-US" smtClean="0"/>
              <a:t>‹#›</a:t>
            </a:fld>
            <a:endParaRPr lang="en-US"/>
          </a:p>
        </p:txBody>
      </p:sp>
    </p:spTree>
    <p:extLst>
      <p:ext uri="{BB962C8B-B14F-4D97-AF65-F5344CB8AC3E}">
        <p14:creationId xmlns:p14="http://schemas.microsoft.com/office/powerpoint/2010/main" val="1675888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75C3CC-839C-4C35-A159-FA51B356D958}" type="datetimeFigureOut">
              <a:rPr lang="en-US" smtClean="0"/>
              <a:t>4/1/2020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4AB2C5-0673-4F7F-AF77-BDA187F88590}" type="slidenum">
              <a:rPr lang="en-US" smtClean="0"/>
              <a:t>‹#›</a:t>
            </a:fld>
            <a:endParaRPr lang="en-US"/>
          </a:p>
        </p:txBody>
      </p:sp>
    </p:spTree>
    <p:extLst>
      <p:ext uri="{BB962C8B-B14F-4D97-AF65-F5344CB8AC3E}">
        <p14:creationId xmlns:p14="http://schemas.microsoft.com/office/powerpoint/2010/main" val="5214533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75C3CC-839C-4C35-A159-FA51B356D958}" type="datetimeFigureOut">
              <a:rPr lang="en-US" smtClean="0"/>
              <a:t>4/1/2020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4AB2C5-0673-4F7F-AF77-BDA187F88590}" type="slidenum">
              <a:rPr lang="en-US" smtClean="0"/>
              <a:t>‹#›</a:t>
            </a:fld>
            <a:endParaRPr lang="en-US"/>
          </a:p>
        </p:txBody>
      </p:sp>
    </p:spTree>
    <p:extLst>
      <p:ext uri="{BB962C8B-B14F-4D97-AF65-F5344CB8AC3E}">
        <p14:creationId xmlns:p14="http://schemas.microsoft.com/office/powerpoint/2010/main" val="7834716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75C3CC-839C-4C35-A159-FA51B356D958}" type="datetimeFigureOut">
              <a:rPr lang="en-US" smtClean="0"/>
              <a:t>4/1/2020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4AB2C5-0673-4F7F-AF77-BDA187F88590}" type="slidenum">
              <a:rPr lang="en-US" smtClean="0"/>
              <a:t>‹#›</a:t>
            </a:fld>
            <a:endParaRPr lang="en-US"/>
          </a:p>
        </p:txBody>
      </p:sp>
    </p:spTree>
    <p:extLst>
      <p:ext uri="{BB962C8B-B14F-4D97-AF65-F5344CB8AC3E}">
        <p14:creationId xmlns:p14="http://schemas.microsoft.com/office/powerpoint/2010/main" val="33497250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en.m.wikipedia.org/wiki/Foundation_(nonprofit_organization)" TargetMode="External"/><Relationship Id="rId2" Type="http://schemas.openxmlformats.org/officeDocument/2006/relationships/hyperlink" Target="https://en.m.wikipedia.org/wiki/Grant_(money)" TargetMode="External"/><Relationship Id="rId1" Type="http://schemas.openxmlformats.org/officeDocument/2006/relationships/slideLayout" Target="../slideLayouts/slideLayout1.xml"/><Relationship Id="rId4" Type="http://schemas.openxmlformats.org/officeDocument/2006/relationships/hyperlink" Target="https://en.m.wikipedia.org/wiki/Trust_(la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1219199"/>
          </a:xfrm>
        </p:spPr>
        <p:txBody>
          <a:bodyPr>
            <a:normAutofit fontScale="90000"/>
          </a:bodyPr>
          <a:lstStyle/>
          <a:p>
            <a:r>
              <a:rPr lang="en-US" b="1" u="sng" dirty="0"/>
              <a:t> Grant Writing</a:t>
            </a:r>
            <a:r>
              <a:rPr lang="en-US" dirty="0"/>
              <a:t/>
            </a:r>
            <a:br>
              <a:rPr lang="en-US" dirty="0"/>
            </a:br>
            <a:endParaRPr lang="en-US" dirty="0"/>
          </a:p>
        </p:txBody>
      </p:sp>
      <p:sp>
        <p:nvSpPr>
          <p:cNvPr id="3" name="Subtitle 2"/>
          <p:cNvSpPr>
            <a:spLocks noGrp="1"/>
          </p:cNvSpPr>
          <p:nvPr>
            <p:ph type="subTitle" idx="1"/>
          </p:nvPr>
        </p:nvSpPr>
        <p:spPr>
          <a:xfrm>
            <a:off x="609600" y="1524000"/>
            <a:ext cx="7924800" cy="4038600"/>
          </a:xfrm>
        </p:spPr>
        <p:txBody>
          <a:bodyPr>
            <a:normAutofit/>
          </a:bodyPr>
          <a:lstStyle/>
          <a:p>
            <a:pPr algn="l"/>
            <a:r>
              <a:rPr lang="en-US" sz="4000" b="1" dirty="0"/>
              <a:t>Grant writing</a:t>
            </a:r>
            <a:r>
              <a:rPr lang="en-US" sz="4000" dirty="0"/>
              <a:t> is the practice of completing an application process for a </a:t>
            </a:r>
            <a:r>
              <a:rPr lang="en-US" sz="4000" u="sng" dirty="0">
                <a:hlinkClick r:id="rId2" tooltip="Grant (money)"/>
              </a:rPr>
              <a:t>financial grant</a:t>
            </a:r>
            <a:r>
              <a:rPr lang="en-US" sz="4000" dirty="0"/>
              <a:t> provided by an institution such as a government department, corporation, </a:t>
            </a:r>
            <a:r>
              <a:rPr lang="en-US" sz="4000" u="sng" dirty="0">
                <a:hlinkClick r:id="rId3" tooltip="Foundation (nonprofit organization)"/>
              </a:rPr>
              <a:t>foundation</a:t>
            </a:r>
            <a:r>
              <a:rPr lang="en-US" sz="4000" dirty="0"/>
              <a:t>, or </a:t>
            </a:r>
            <a:r>
              <a:rPr lang="en-US" sz="4000" u="sng" dirty="0" smtClean="0">
                <a:hlinkClick r:id="rId4" tooltip="Trust (law)"/>
              </a:rPr>
              <a:t>trust</a:t>
            </a:r>
            <a:r>
              <a:rPr lang="en-US" sz="4000" u="sng" dirty="0" smtClean="0"/>
              <a:t>.</a:t>
            </a:r>
            <a:endParaRPr lang="en-US" sz="4000" dirty="0"/>
          </a:p>
        </p:txBody>
      </p:sp>
    </p:spTree>
    <p:extLst>
      <p:ext uri="{BB962C8B-B14F-4D97-AF65-F5344CB8AC3E}">
        <p14:creationId xmlns:p14="http://schemas.microsoft.com/office/powerpoint/2010/main" val="4256750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Grant writing </a:t>
            </a:r>
            <a:endParaRPr lang="en-US" dirty="0"/>
          </a:p>
        </p:txBody>
      </p:sp>
      <p:sp>
        <p:nvSpPr>
          <p:cNvPr id="3" name="Content Placeholder 2"/>
          <p:cNvSpPr>
            <a:spLocks noGrp="1"/>
          </p:cNvSpPr>
          <p:nvPr>
            <p:ph idx="1"/>
          </p:nvPr>
        </p:nvSpPr>
        <p:spPr/>
        <p:txBody>
          <a:bodyPr/>
          <a:lstStyle/>
          <a:p>
            <a:pPr lvl="0"/>
            <a:r>
              <a:rPr lang="en-US" dirty="0"/>
              <a:t>Step 1: Background Information. The first step in </a:t>
            </a:r>
            <a:r>
              <a:rPr lang="en-US" b="1" dirty="0"/>
              <a:t>writing</a:t>
            </a:r>
            <a:r>
              <a:rPr lang="en-US" dirty="0"/>
              <a:t> your </a:t>
            </a:r>
            <a:r>
              <a:rPr lang="en-US" b="1" dirty="0"/>
              <a:t>proposal</a:t>
            </a:r>
            <a:r>
              <a:rPr lang="en-US" dirty="0"/>
              <a:t> is to determine why you need a </a:t>
            </a:r>
            <a:r>
              <a:rPr lang="en-US" b="1" dirty="0"/>
              <a:t>grant</a:t>
            </a:r>
            <a:r>
              <a:rPr lang="en-US" dirty="0"/>
              <a:t>. Don't write a </a:t>
            </a:r>
            <a:r>
              <a:rPr lang="en-US" b="1" dirty="0"/>
              <a:t>grant</a:t>
            </a:r>
            <a:r>
              <a:rPr lang="en-US" dirty="0"/>
              <a:t> unless you have clearly defined why you need the money. ...</a:t>
            </a:r>
          </a:p>
          <a:p>
            <a:r>
              <a:rPr lang="en-US" dirty="0"/>
              <a:t>Step 2: Typical Components of a </a:t>
            </a:r>
            <a:r>
              <a:rPr lang="en-US" b="1" dirty="0"/>
              <a:t>Proposal</a:t>
            </a:r>
            <a:r>
              <a:rPr lang="en-US" dirty="0"/>
              <a:t>. Be sure to check each </a:t>
            </a:r>
            <a:r>
              <a:rPr lang="en-US" b="1" dirty="0"/>
              <a:t>grant</a:t>
            </a:r>
            <a:r>
              <a:rPr lang="en-US" dirty="0"/>
              <a:t> source carefully for any specific format or content requirements</a:t>
            </a:r>
          </a:p>
        </p:txBody>
      </p:sp>
    </p:spTree>
    <p:extLst>
      <p:ext uri="{BB962C8B-B14F-4D97-AF65-F5344CB8AC3E}">
        <p14:creationId xmlns:p14="http://schemas.microsoft.com/office/powerpoint/2010/main" val="40768742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Basic </a:t>
            </a:r>
            <a:r>
              <a:rPr lang="en-US" dirty="0"/>
              <a:t>parts to the proposal creation process </a:t>
            </a:r>
          </a:p>
        </p:txBody>
      </p:sp>
      <p:sp>
        <p:nvSpPr>
          <p:cNvPr id="3" name="Content Placeholder 2"/>
          <p:cNvSpPr>
            <a:spLocks noGrp="1"/>
          </p:cNvSpPr>
          <p:nvPr>
            <p:ph idx="1"/>
          </p:nvPr>
        </p:nvSpPr>
        <p:spPr>
          <a:xfrm>
            <a:off x="457200" y="1600200"/>
            <a:ext cx="8229600" cy="4876800"/>
          </a:xfrm>
        </p:spPr>
        <p:txBody>
          <a:bodyPr>
            <a:normAutofit fontScale="92500" lnSpcReduction="10000"/>
          </a:bodyPr>
          <a:lstStyle/>
          <a:p>
            <a:pPr lvl="0" fontAlgn="base"/>
            <a:r>
              <a:rPr lang="en-US" dirty="0"/>
              <a:t>Analyzing the intended audience for the proposal</a:t>
            </a:r>
          </a:p>
          <a:p>
            <a:pPr lvl="0" fontAlgn="base"/>
            <a:r>
              <a:rPr lang="en-US" dirty="0"/>
              <a:t>Analyzing the purpose of the proposal</a:t>
            </a:r>
          </a:p>
          <a:p>
            <a:pPr lvl="0" fontAlgn="base"/>
            <a:r>
              <a:rPr lang="en-US" dirty="0"/>
              <a:t>Gathering information about the subject of the proposal</a:t>
            </a:r>
          </a:p>
          <a:p>
            <a:pPr lvl="0" fontAlgn="base"/>
            <a:r>
              <a:rPr lang="en-US" dirty="0"/>
              <a:t>Choosing the appropriate type of proposal (in this case, a grant proposal)</a:t>
            </a:r>
          </a:p>
          <a:p>
            <a:pPr lvl="0" fontAlgn="base"/>
            <a:r>
              <a:rPr lang="en-US" dirty="0"/>
              <a:t>Writing the proposal</a:t>
            </a:r>
          </a:p>
          <a:p>
            <a:pPr lvl="0" fontAlgn="base"/>
            <a:r>
              <a:rPr lang="en-US" dirty="0"/>
              <a:t>Formatting the proposal</a:t>
            </a:r>
          </a:p>
          <a:p>
            <a:pPr lvl="0" fontAlgn="base"/>
            <a:r>
              <a:rPr lang="en-US" dirty="0"/>
              <a:t>Revising, editing, and proofreading the proposal</a:t>
            </a:r>
          </a:p>
          <a:p>
            <a:pPr lvl="0" fontAlgn="base"/>
            <a:r>
              <a:rPr lang="en-US" dirty="0"/>
              <a:t>Submitting the </a:t>
            </a:r>
            <a:r>
              <a:rPr lang="en-US" dirty="0" smtClean="0"/>
              <a:t>proposal.</a:t>
            </a:r>
            <a:endParaRPr lang="en-US" dirty="0"/>
          </a:p>
          <a:p>
            <a:endParaRPr lang="en-US" dirty="0"/>
          </a:p>
        </p:txBody>
      </p:sp>
    </p:spTree>
    <p:extLst>
      <p:ext uri="{BB962C8B-B14F-4D97-AF65-F5344CB8AC3E}">
        <p14:creationId xmlns:p14="http://schemas.microsoft.com/office/powerpoint/2010/main" val="37461764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a:t>
            </a:r>
            <a:endParaRPr lang="en-US" dirty="0"/>
          </a:p>
        </p:txBody>
      </p:sp>
      <p:sp>
        <p:nvSpPr>
          <p:cNvPr id="3" name="Content Placeholder 2"/>
          <p:cNvSpPr>
            <a:spLocks noGrp="1"/>
          </p:cNvSpPr>
          <p:nvPr>
            <p:ph idx="1"/>
          </p:nvPr>
        </p:nvSpPr>
        <p:spPr/>
        <p:txBody>
          <a:bodyPr>
            <a:normAutofit/>
          </a:bodyPr>
          <a:lstStyle/>
          <a:p>
            <a:r>
              <a:rPr lang="en-US" dirty="0"/>
              <a:t>A grant proposal normally requests funding to support activities that are consistent with the mission of the agency applying for the grant. Many large corporations have philanthropic programs offering grants to help local colleges and universities, arts organizations, and social services. All background information should be gathered prior to writing a proposal. </a:t>
            </a:r>
          </a:p>
        </p:txBody>
      </p:sp>
    </p:spTree>
    <p:extLst>
      <p:ext uri="{BB962C8B-B14F-4D97-AF65-F5344CB8AC3E}">
        <p14:creationId xmlns:p14="http://schemas.microsoft.com/office/powerpoint/2010/main" val="12985501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 </a:t>
            </a:r>
            <a:endParaRPr lang="en-US" dirty="0"/>
          </a:p>
        </p:txBody>
      </p:sp>
      <p:sp>
        <p:nvSpPr>
          <p:cNvPr id="3" name="Content Placeholder 2"/>
          <p:cNvSpPr>
            <a:spLocks noGrp="1"/>
          </p:cNvSpPr>
          <p:nvPr>
            <p:ph idx="1"/>
          </p:nvPr>
        </p:nvSpPr>
        <p:spPr>
          <a:xfrm>
            <a:off x="457200" y="1600201"/>
            <a:ext cx="8229600" cy="3810000"/>
          </a:xfrm>
        </p:spPr>
        <p:txBody>
          <a:bodyPr>
            <a:normAutofit/>
          </a:bodyPr>
          <a:lstStyle/>
          <a:p>
            <a:r>
              <a:rPr lang="en-US" sz="4000" b="1" dirty="0" smtClean="0"/>
              <a:t>Background</a:t>
            </a:r>
          </a:p>
          <a:p>
            <a:r>
              <a:rPr lang="en-US" sz="4000" b="1" dirty="0" smtClean="0"/>
              <a:t>Audience </a:t>
            </a:r>
            <a:r>
              <a:rPr lang="en-US" sz="4000" b="1" dirty="0"/>
              <a:t>analysis</a:t>
            </a:r>
          </a:p>
          <a:p>
            <a:r>
              <a:rPr lang="en-US" sz="4000" b="1" dirty="0"/>
              <a:t>Purpose analysis</a:t>
            </a:r>
          </a:p>
          <a:p>
            <a:r>
              <a:rPr lang="en-US" sz="4000" b="1" dirty="0"/>
              <a:t>Drafting and formatting</a:t>
            </a:r>
          </a:p>
          <a:p>
            <a:endParaRPr lang="en-US" sz="4000" dirty="0"/>
          </a:p>
        </p:txBody>
      </p:sp>
    </p:spTree>
    <p:extLst>
      <p:ext uri="{BB962C8B-B14F-4D97-AF65-F5344CB8AC3E}">
        <p14:creationId xmlns:p14="http://schemas.microsoft.com/office/powerpoint/2010/main" val="40416608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Structure</a:t>
            </a:r>
            <a:br>
              <a:rPr lang="en-US" b="1" dirty="0"/>
            </a:br>
            <a:endParaRPr lang="en-US" dirty="0"/>
          </a:p>
        </p:txBody>
      </p:sp>
      <p:sp>
        <p:nvSpPr>
          <p:cNvPr id="3" name="Content Placeholder 2"/>
          <p:cNvSpPr>
            <a:spLocks noGrp="1"/>
          </p:cNvSpPr>
          <p:nvPr>
            <p:ph idx="1"/>
          </p:nvPr>
        </p:nvSpPr>
        <p:spPr/>
        <p:txBody>
          <a:bodyPr/>
          <a:lstStyle/>
          <a:p>
            <a:r>
              <a:rPr lang="en-US" b="1" i="1" dirty="0"/>
              <a:t>Summary</a:t>
            </a:r>
          </a:p>
          <a:p>
            <a:r>
              <a:rPr lang="en-US" b="1" i="1" dirty="0"/>
              <a:t>Introduction</a:t>
            </a:r>
          </a:p>
          <a:p>
            <a:r>
              <a:rPr lang="en-US" b="1" i="1" dirty="0"/>
              <a:t>Plan of work</a:t>
            </a:r>
          </a:p>
          <a:p>
            <a:r>
              <a:rPr lang="en-US" b="1" i="1" dirty="0"/>
              <a:t>Budget</a:t>
            </a:r>
          </a:p>
          <a:p>
            <a:r>
              <a:rPr lang="en-US" b="1" i="1" dirty="0"/>
              <a:t>Qualifications and experience</a:t>
            </a:r>
          </a:p>
          <a:p>
            <a:r>
              <a:rPr lang="en-US" b="1" i="1" dirty="0"/>
              <a:t>Appendices</a:t>
            </a:r>
          </a:p>
          <a:p>
            <a:r>
              <a:rPr lang="en-US" b="1" dirty="0"/>
              <a:t>Post Award Phase</a:t>
            </a:r>
          </a:p>
          <a:p>
            <a:endParaRPr lang="en-US" dirty="0"/>
          </a:p>
        </p:txBody>
      </p:sp>
    </p:spTree>
    <p:extLst>
      <p:ext uri="{BB962C8B-B14F-4D97-AF65-F5344CB8AC3E}">
        <p14:creationId xmlns:p14="http://schemas.microsoft.com/office/powerpoint/2010/main" val="14166831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TotalTime>
  <Words>148</Words>
  <Application>Microsoft Office PowerPoint</Application>
  <PresentationFormat>On-screen Show (4:3)</PresentationFormat>
  <Paragraphs>29</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 Grant Writing </vt:lpstr>
      <vt:lpstr>Grant writing </vt:lpstr>
      <vt:lpstr> Basic parts to the proposal creation process </vt:lpstr>
      <vt:lpstr>Background </vt:lpstr>
      <vt:lpstr>Content </vt:lpstr>
      <vt:lpstr>Structure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Grant Writing</dc:title>
  <dc:creator>Grace</dc:creator>
  <cp:lastModifiedBy>Grace</cp:lastModifiedBy>
  <cp:revision>2</cp:revision>
  <dcterms:created xsi:type="dcterms:W3CDTF">2020-04-01T17:54:17Z</dcterms:created>
  <dcterms:modified xsi:type="dcterms:W3CDTF">2020-04-01T18:13:00Z</dcterms:modified>
</cp:coreProperties>
</file>